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7463" y="0"/>
            <a:ext cx="12231688" cy="6856413"/>
            <a:chOff x="-16934" y="0"/>
            <a:chExt cx="12231160" cy="6856214"/>
          </a:xfrm>
        </p:grpSpPr>
        <p:pic>
          <p:nvPicPr>
            <p:cNvPr id="5" name="Picture 15" descr="HD-PanelTitleR1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6934" y="3147609"/>
              <a:ext cx="2478024" cy="61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9" descr="HDRibbonTitle-UniformTrim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36202" y="3147609"/>
              <a:ext cx="2478024" cy="61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C6F7-1F07-4579-962B-DB2256795DB4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C7B01-472E-4230-819C-48F6FD7922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25E6-F34C-43A3-8ADF-66F43568DCED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2C571-D884-40D7-ACE1-C0D8E4FFC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7E2E1-C4AD-4FDD-A906-B4E0FB8BF553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A3CE1-4259-432E-8E9A-F1EF41B8F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862013" y="8794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599738" y="2827338"/>
            <a:ext cx="6096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E6512-0B5E-4879-9C6B-9C3A877AFD61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7B5E7-9DB7-477A-811A-187728D3E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FAFB5-63DB-4181-B80D-D6748A7A5184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48A9E-77D2-4C8A-8F4E-5A4997763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2013" y="8794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99738" y="2598738"/>
            <a:ext cx="6096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4F3FD-CECF-4A57-B5EB-9913EA0DA9DA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E746C-EEF7-488E-A793-342B1713A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62441-397D-4A10-AA5F-EFBCEF6C48BD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4E78A-35BA-4435-9D27-9762CEB26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B0B4A-7163-489F-85D7-E1246893B8D7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8C482-18FF-4EAB-B2FD-F9269CDB3F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833DD-0A3F-4413-9CCF-FBCB18A7ECB5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9D272-C6DC-4BE9-8E6F-A50B06FED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AFEE8-BEC8-401F-A9CC-91EB1CB64909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83660-C61F-4788-985F-FFC4604D4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1493-A56A-4AC3-B9F0-20D0A030E172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CF9DA-1BD2-45B4-963F-401199598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89BF2-8CBA-405B-B391-B33F848B9BC5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183A4-8B6F-4120-8340-A5FEB9C82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BF539-F613-4CAD-B7D2-54BF5E1323FB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D6EAE-E548-4ADD-A4CE-BF82664DC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30F1B-8A12-4F73-9C1D-2B233A03C667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73B19-2998-492A-AEC6-61FC399B3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47C70-C8E5-490A-8B6E-4551178829E5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DF2B7-E358-4954-8900-4A25C640A5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4228B-B245-4457-ACE5-A8422DEEC8F5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53B45-B1EA-4CA2-AFF2-C73AB8012C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7411E-9B55-48F6-BA88-FF466E32858D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6C5DE-A948-463C-9E96-EC6F8820B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-15875" y="0"/>
            <a:ext cx="12230100" cy="6856413"/>
            <a:chOff x="-15736" y="0"/>
            <a:chExt cx="12229962" cy="6856214"/>
          </a:xfrm>
        </p:grpSpPr>
        <p:pic>
          <p:nvPicPr>
            <p:cNvPr id="1032" name="Picture 7" descr="HD-PanelContent.png"/>
            <p:cNvPicPr>
              <a:picLocks noChangeAspect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-15736" y="3153832"/>
              <a:ext cx="77724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1436986" y="3153832"/>
              <a:ext cx="77724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A5D796C-A993-4334-9DE7-179DCF82210A}" type="datetimeFigureOut">
              <a:rPr lang="ru-RU"/>
              <a:pPr>
                <a:defRPr/>
              </a:pPr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4EB0851C-E933-4A25-8A30-B6F470C2A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89" r:id="rId7"/>
    <p:sldLayoutId id="2147483696" r:id="rId8"/>
    <p:sldLayoutId id="2147483688" r:id="rId9"/>
    <p:sldLayoutId id="2147483687" r:id="rId10"/>
    <p:sldLayoutId id="2147483697" r:id="rId11"/>
    <p:sldLayoutId id="2147483698" r:id="rId12"/>
    <p:sldLayoutId id="2147483686" r:id="rId13"/>
    <p:sldLayoutId id="2147483699" r:id="rId14"/>
    <p:sldLayoutId id="2147483700" r:id="rId15"/>
    <p:sldLayoutId id="2147483701" r:id="rId16"/>
    <p:sldLayoutId id="2147483702" r:id="rId17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>
          <a:xfrm>
            <a:off x="2035175" y="1797050"/>
            <a:ext cx="7956550" cy="2433638"/>
          </a:xfrm>
        </p:spPr>
        <p:txBody>
          <a:bodyPr/>
          <a:lstStyle/>
          <a:p>
            <a:r>
              <a:rPr lang="ru-RU" i="1" u="sng" smtClean="0">
                <a:ln>
                  <a:noFill/>
                </a:ln>
              </a:rPr>
              <a:t>Открытка ко Дню Победы своими руками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82663"/>
            <a:ext cx="9802813" cy="9953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Разместить цветы -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гвоздички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цветном картоне ( цвет картона выбираете по своему желанию) и листочки. Все приклеить.</a:t>
            </a:r>
          </a:p>
        </p:txBody>
      </p:sp>
      <p:pic>
        <p:nvPicPr>
          <p:cNvPr id="2867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90963" y="2598738"/>
            <a:ext cx="4610100" cy="34591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4138" y="1252538"/>
            <a:ext cx="9601200" cy="13049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Украсить открытку Георгиевской ленточкой.</a:t>
            </a:r>
          </a:p>
        </p:txBody>
      </p:sp>
      <p:pic>
        <p:nvPicPr>
          <p:cNvPr id="29698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29050" y="2557463"/>
            <a:ext cx="4649788" cy="348773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811463"/>
            <a:ext cx="9601200" cy="13033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Открытка готова!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Желаю вам приятной и творческой работы!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188" y="620713"/>
            <a:ext cx="6053137" cy="55895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/>
              <a:t>Цель: изготовление открытки к празднику День Победы своими руками.</a:t>
            </a:r>
          </a:p>
          <a:p>
            <a:pPr algn="just">
              <a:lnSpc>
                <a:spcPct val="90000"/>
              </a:lnSpc>
            </a:pPr>
            <a:r>
              <a:rPr lang="ru-RU" sz="2000" dirty="0" smtClean="0"/>
              <a:t>Задачи: вызвать интерес к изготовлению открытки к празднику, развивать творческое мышление, внимание, фантазию, самостоятельность, мелкую моторику, воспитывать аккуратность, любовь и уважение к празднику День Победы.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Техника: объемная аппликация.</a:t>
            </a:r>
          </a:p>
          <a:p>
            <a:pPr algn="just">
              <a:lnSpc>
                <a:spcPct val="90000"/>
              </a:lnSpc>
            </a:pPr>
            <a:r>
              <a:rPr lang="ru-RU" sz="2000" dirty="0" smtClean="0"/>
              <a:t>День Победы - самый почитаемый праздник во всем мире. Это самый памятный день для всего нашего народа. Это праздник со слезами на глазах. Это день памяти и скорби. С самого дошкольного возраста необходимо воспитывать в детях любовь и уважение к своей Родине, к ее истории.</a:t>
            </a:r>
          </a:p>
          <a:p>
            <a:pPr algn="just">
              <a:lnSpc>
                <a:spcPct val="90000"/>
              </a:lnSpc>
            </a:pPr>
            <a:r>
              <a:rPr lang="ru-RU" sz="2000" dirty="0" smtClean="0"/>
              <a:t>Материалы для работы: лист цветного картона формата А4, 3 бумажных салфетки (красного, можно розового цвета), ножницы, </a:t>
            </a:r>
            <a:r>
              <a:rPr lang="ru-RU" sz="2000" dirty="0" err="1" smtClean="0"/>
              <a:t>степлер</a:t>
            </a:r>
            <a:r>
              <a:rPr lang="ru-RU" sz="2000" dirty="0" smtClean="0"/>
              <a:t>, цветная двухсторонняя бумага, клей ПВА, кисточка.</a:t>
            </a:r>
          </a:p>
        </p:txBody>
      </p:sp>
      <p:pic>
        <p:nvPicPr>
          <p:cNvPr id="2048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4675" y="873125"/>
            <a:ext cx="419735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295400" y="1206500"/>
            <a:ext cx="9601200" cy="1303338"/>
          </a:xfrm>
        </p:spPr>
        <p:txBody>
          <a:bodyPr/>
          <a:lstStyle/>
          <a:p>
            <a:r>
              <a:rPr lang="ru-RU" smtClean="0">
                <a:ln>
                  <a:noFill/>
                </a:ln>
              </a:rPr>
              <a:t>Бумажные салфетки сложить вчетверо.</a:t>
            </a:r>
          </a:p>
        </p:txBody>
      </p:sp>
      <p:pic>
        <p:nvPicPr>
          <p:cNvPr id="2150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84613" y="2649538"/>
            <a:ext cx="4422775" cy="33178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середине скрепить при помощи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степлера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84613" y="2557463"/>
            <a:ext cx="4422775" cy="33178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Обрезать уголки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квадрат превращаем в круг).</a:t>
            </a:r>
          </a:p>
        </p:txBody>
      </p:sp>
      <p:pic>
        <p:nvPicPr>
          <p:cNvPr id="2355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84613" y="2557463"/>
            <a:ext cx="4422775" cy="33178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Начиная с самого верхнего слоя, смять листочки ( итог - цветок гвоздики).</a:t>
            </a:r>
          </a:p>
        </p:txBody>
      </p:sp>
      <p:pic>
        <p:nvPicPr>
          <p:cNvPr id="24578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9200" y="2541588"/>
            <a:ext cx="4421188" cy="3317875"/>
          </a:xfrm>
        </p:spPr>
      </p:pic>
      <p:pic>
        <p:nvPicPr>
          <p:cNvPr id="24579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5050" y="2541588"/>
            <a:ext cx="2489200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smtClean="0">
                <a:ln>
                  <a:noFill/>
                </a:ln>
              </a:rPr>
              <a:t>Сложить листы цветной бумаги </a:t>
            </a:r>
            <a:r>
              <a:rPr lang="ru-RU" sz="4000" smtClean="0">
                <a:ln>
                  <a:noFill/>
                </a:ln>
                <a:latin typeface="Arial" charset="0"/>
              </a:rPr>
              <a:t>(</a:t>
            </a:r>
            <a:r>
              <a:rPr lang="ru-RU" sz="4000" smtClean="0">
                <a:ln>
                  <a:noFill/>
                </a:ln>
              </a:rPr>
              <a:t>зеленого цвета</a:t>
            </a:r>
            <a:r>
              <a:rPr lang="ru-RU" sz="4000" smtClean="0">
                <a:ln>
                  <a:noFill/>
                </a:ln>
                <a:latin typeface="Arial" charset="0"/>
              </a:rPr>
              <a:t>)</a:t>
            </a:r>
            <a:r>
              <a:rPr lang="ru-RU" sz="4000" smtClean="0">
                <a:ln>
                  <a:noFill/>
                </a:ln>
              </a:rPr>
              <a:t> вдвое.</a:t>
            </a:r>
          </a:p>
        </p:txBody>
      </p:sp>
      <p:pic>
        <p:nvPicPr>
          <p:cNvPr id="25602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2524125"/>
            <a:ext cx="4421188" cy="3317875"/>
          </a:xfrm>
        </p:spPr>
      </p:pic>
      <p:pic>
        <p:nvPicPr>
          <p:cNvPr id="25603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8588" y="2527300"/>
            <a:ext cx="4418012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1295400" y="1331913"/>
            <a:ext cx="9601200" cy="1303337"/>
          </a:xfrm>
        </p:spPr>
        <p:txBody>
          <a:bodyPr/>
          <a:lstStyle/>
          <a:p>
            <a:r>
              <a:rPr lang="ru-RU" smtClean="0">
                <a:ln>
                  <a:noFill/>
                </a:ln>
              </a:rPr>
              <a:t>Вырезать листочки.</a:t>
            </a:r>
          </a:p>
        </p:txBody>
      </p:sp>
      <p:pic>
        <p:nvPicPr>
          <p:cNvPr id="2662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84613" y="2557463"/>
            <a:ext cx="4422775" cy="33178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Попарно склеить между собой листочки по линии сгиба.</a:t>
            </a:r>
          </a:p>
        </p:txBody>
      </p:sp>
      <p:pic>
        <p:nvPicPr>
          <p:cNvPr id="27650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84613" y="2557463"/>
            <a:ext cx="4422775" cy="331787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219</Words>
  <Application>Microsoft Office PowerPoint</Application>
  <PresentationFormat>Произвольный</PresentationFormat>
  <Paragraphs>16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Garamond</vt:lpstr>
      <vt:lpstr>Arial</vt:lpstr>
      <vt:lpstr>Calibri</vt:lpstr>
      <vt:lpstr>Натуральные материалы</vt:lpstr>
      <vt:lpstr>Открытка ко Дню Победы своими руками</vt:lpstr>
      <vt:lpstr>Слайд 2</vt:lpstr>
      <vt:lpstr>Бумажные салфетки сложить вчетверо.</vt:lpstr>
      <vt:lpstr>По середине скрепить при помощи степлера.</vt:lpstr>
      <vt:lpstr>Обрезать уголки  (квадрат превращаем в круг).</vt:lpstr>
      <vt:lpstr>Начиная с самого верхнего слоя, смять листочки ( итог - цветок гвоздики).</vt:lpstr>
      <vt:lpstr>Сложить листы цветной бумаги (зеленого цвета) вдвое.</vt:lpstr>
      <vt:lpstr>Вырезать листочки.</vt:lpstr>
      <vt:lpstr>Попарно склеить между собой листочки по линии сгиба.</vt:lpstr>
      <vt:lpstr>Разместить цветы - гвоздички на цветном картоне ( цвет картона выбираете по своему желанию) и листочки. Все приклеить.</vt:lpstr>
      <vt:lpstr>Украсить открытку Георгиевской ленточкой.</vt:lpstr>
      <vt:lpstr>Открытка готова! Желаю вам приятной и творческой работы!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Открытка ко Дню Победы своими руками</dc:title>
  <dc:creator>elizavetasalieva446@gmail.com</dc:creator>
  <cp:lastModifiedBy>МДОУ-196</cp:lastModifiedBy>
  <cp:revision>3</cp:revision>
  <dcterms:created xsi:type="dcterms:W3CDTF">2020-04-30T14:25:58Z</dcterms:created>
  <dcterms:modified xsi:type="dcterms:W3CDTF">2020-05-07T09:35:33Z</dcterms:modified>
</cp:coreProperties>
</file>