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C6F7-1F07-4579-962B-DB2256795DB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C7B01-472E-4230-819C-48F6FD792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25E6-F34C-43A3-8ADF-66F43568DCE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C571-D884-40D7-ACE1-C0D8E4FFC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E2E1-C4AD-4FDD-A906-B4E0FB8BF553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3CE1-4259-432E-8E9A-F1EF41B8F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6512-0B5E-4879-9C6B-9C3A877AFD6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B5E7-9DB7-477A-811A-187728D3E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AFB5-63DB-4181-B80D-D6748A7A518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8A9E-77D2-4C8A-8F4E-5A4997763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F3FD-CECF-4A57-B5EB-9913EA0DA9D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746C-EEF7-488E-A793-342B1713A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2441-397D-4A10-AA5F-EFBCEF6C48B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E78A-35BA-4435-9D27-9762CEB26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0B4A-7163-489F-85D7-E1246893B8D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C482-18FF-4EAB-B2FD-F9269CDB3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33DD-0A3F-4413-9CCF-FBCB18A7ECB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D272-C6DC-4BE9-8E6F-A50B06FED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AFEE8-BEC8-401F-A9CC-91EB1CB6490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3660-C61F-4788-985F-FFC4604D4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1493-A56A-4AC3-B9F0-20D0A030E17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F9DA-1BD2-45B4-963F-401199598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9BF2-8CBA-405B-B391-B33F848B9BC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83A4-8B6F-4120-8340-A5FEB9C82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F539-F613-4CAD-B7D2-54BF5E1323F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6EAE-E548-4ADD-A4CE-BF82664DC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0F1B-8A12-4F73-9C1D-2B233A03C66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73B19-2998-492A-AEC6-61FC399B3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7C70-C8E5-490A-8B6E-4551178829E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F2B7-E358-4954-8900-4A25C640A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228B-B245-4457-ACE5-A8422DEEC8F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3B45-B1EA-4CA2-AFF2-C73AB8012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411E-9B55-48F6-BA88-FF466E32858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6C5DE-A948-463C-9E96-EC6F8820B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A5D796C-A993-4334-9DE7-179DCF82210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EB0851C-E933-4A25-8A30-B6F470C2A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89" r:id="rId7"/>
    <p:sldLayoutId id="2147483696" r:id="rId8"/>
    <p:sldLayoutId id="2147483688" r:id="rId9"/>
    <p:sldLayoutId id="2147483687" r:id="rId10"/>
    <p:sldLayoutId id="2147483697" r:id="rId11"/>
    <p:sldLayoutId id="2147483698" r:id="rId12"/>
    <p:sldLayoutId id="2147483686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2035175" y="1797050"/>
            <a:ext cx="7956550" cy="2433638"/>
          </a:xfrm>
        </p:spPr>
        <p:txBody>
          <a:bodyPr/>
          <a:lstStyle/>
          <a:p>
            <a:r>
              <a:rPr lang="ru-RU" i="1" u="sng" smtClean="0">
                <a:ln>
                  <a:noFill/>
                </a:ln>
              </a:rPr>
              <a:t>Открытка ко Дню Победы своими руками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802813" cy="995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Разместить цветы -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гвоздички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цветном картоне ( цвет картона выбираете по своему желанию) и листочки. Все приклеить.</a:t>
            </a: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90963" y="2598738"/>
            <a:ext cx="4610100" cy="34591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138" y="1252538"/>
            <a:ext cx="9601200" cy="1304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Украсить открытку Георгиевской ленточкой.</a:t>
            </a: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29050" y="2557463"/>
            <a:ext cx="4649788" cy="34877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811463"/>
            <a:ext cx="9601200" cy="13033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Открытка готова!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Желаю вам приятной и творческой работы!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188" y="620713"/>
            <a:ext cx="6053137" cy="5589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Цель: изготовление открытки к празднику День Победы своими руками.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Задачи: вызвать интерес к изготовлению открытки к празднику, развивать творческое мышление, внимание, фантазию, самостоятельность, мелкую моторику, воспитывать аккуратность, любовь и уважение к празднику День Победы.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Техника: объемная аппликация.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День Победы - самый почитаемый праздник во всем мире. Это самый памятный день для всего нашего народа. Это праздник со слезами на глазах. Это день памяти и скорби. С самого дошкольного возраста необходимо воспитывать в детях любовь и уважение к своей Родине, к ее истории.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Материалы для работы: лист цветного картона формата А4, 3 бумажных салфетки (красного, можно розового цвета), ножницы, </a:t>
            </a:r>
            <a:r>
              <a:rPr lang="ru-RU" sz="2000" dirty="0" err="1" smtClean="0"/>
              <a:t>степлер</a:t>
            </a:r>
            <a:r>
              <a:rPr lang="ru-RU" sz="2000" dirty="0" smtClean="0"/>
              <a:t>, цветная двухсторонняя бумага, клей ПВА, кисточка.</a:t>
            </a: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5" y="873125"/>
            <a:ext cx="41973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295400" y="1206500"/>
            <a:ext cx="9601200" cy="1303338"/>
          </a:xfrm>
        </p:spPr>
        <p:txBody>
          <a:bodyPr/>
          <a:lstStyle/>
          <a:p>
            <a:r>
              <a:rPr lang="ru-RU" smtClean="0">
                <a:ln>
                  <a:noFill/>
                </a:ln>
              </a:rPr>
              <a:t>Бумажные салфетки сложить вчетверо.</a:t>
            </a: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4613" y="2649538"/>
            <a:ext cx="4422775" cy="33178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середине скрепить при помощи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степлера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4613" y="2557463"/>
            <a:ext cx="4422775" cy="3317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Обрезать уголки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квадрат превращаем в круг).</a:t>
            </a: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4613" y="2557463"/>
            <a:ext cx="4422775" cy="33178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Начиная с самого верхнего слоя, смять листочки ( итог - цветок гвоздики).</a:t>
            </a: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9200" y="2541588"/>
            <a:ext cx="4421188" cy="3317875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050" y="2541588"/>
            <a:ext cx="2489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ln>
                  <a:noFill/>
                </a:ln>
              </a:rPr>
              <a:t>Сложить листы цветной бумаги </a:t>
            </a:r>
            <a:r>
              <a:rPr lang="ru-RU" sz="4000" smtClean="0">
                <a:ln>
                  <a:noFill/>
                </a:ln>
                <a:latin typeface="Arial" charset="0"/>
              </a:rPr>
              <a:t>(</a:t>
            </a:r>
            <a:r>
              <a:rPr lang="ru-RU" sz="4000" smtClean="0">
                <a:ln>
                  <a:noFill/>
                </a:ln>
              </a:rPr>
              <a:t>зеленого цвета</a:t>
            </a:r>
            <a:r>
              <a:rPr lang="ru-RU" sz="4000" smtClean="0">
                <a:ln>
                  <a:noFill/>
                </a:ln>
                <a:latin typeface="Arial" charset="0"/>
              </a:rPr>
              <a:t>)</a:t>
            </a:r>
            <a:r>
              <a:rPr lang="ru-RU" sz="4000" smtClean="0">
                <a:ln>
                  <a:noFill/>
                </a:ln>
              </a:rPr>
              <a:t> вдвое.</a:t>
            </a: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524125"/>
            <a:ext cx="4421188" cy="3317875"/>
          </a:xfrm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588" y="2527300"/>
            <a:ext cx="4418012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295400" y="1331913"/>
            <a:ext cx="9601200" cy="1303337"/>
          </a:xfrm>
        </p:spPr>
        <p:txBody>
          <a:bodyPr/>
          <a:lstStyle/>
          <a:p>
            <a:r>
              <a:rPr lang="ru-RU" smtClean="0">
                <a:ln>
                  <a:noFill/>
                </a:ln>
              </a:rPr>
              <a:t>Вырезать листочки.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4613" y="2557463"/>
            <a:ext cx="4422775" cy="33178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Попарно склеить между собой листочки по линии сгиба.</a:t>
            </a: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4613" y="2557463"/>
            <a:ext cx="4422775" cy="33178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219</Words>
  <Application>Microsoft Office PowerPoint</Application>
  <PresentationFormat>Произвольный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Garamond</vt:lpstr>
      <vt:lpstr>Arial</vt:lpstr>
      <vt:lpstr>Calibri</vt:lpstr>
      <vt:lpstr>Натуральные материалы</vt:lpstr>
      <vt:lpstr>Открытка ко Дню Победы своими руками</vt:lpstr>
      <vt:lpstr>Слайд 2</vt:lpstr>
      <vt:lpstr>Бумажные салфетки сложить вчетверо.</vt:lpstr>
      <vt:lpstr>По середине скрепить при помощи степлера.</vt:lpstr>
      <vt:lpstr>Обрезать уголки  (квадрат превращаем в круг).</vt:lpstr>
      <vt:lpstr>Начиная с самого верхнего слоя, смять листочки ( итог - цветок гвоздики).</vt:lpstr>
      <vt:lpstr>Сложить листы цветной бумаги (зеленого цвета) вдвое.</vt:lpstr>
      <vt:lpstr>Вырезать листочки.</vt:lpstr>
      <vt:lpstr>Попарно склеить между собой листочки по линии сгиба.</vt:lpstr>
      <vt:lpstr>Разместить цветы - гвоздички на цветном картоне ( цвет картона выбираете по своему желанию) и листочки. Все приклеить.</vt:lpstr>
      <vt:lpstr>Украсить открытку Георгиевской ленточкой.</vt:lpstr>
      <vt:lpstr>Открытка готова! Желаю вам приятной и творческой работы!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Открытка ко Дню Победы своими руками</dc:title>
  <dc:creator>elizavetasalieva446@gmail.com</dc:creator>
  <cp:lastModifiedBy>МДОУ-196</cp:lastModifiedBy>
  <cp:revision>3</cp:revision>
  <dcterms:created xsi:type="dcterms:W3CDTF">2020-04-30T14:25:58Z</dcterms:created>
  <dcterms:modified xsi:type="dcterms:W3CDTF">2020-05-07T09:35:33Z</dcterms:modified>
</cp:coreProperties>
</file>